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2990850"/>
            <a:ext cx="50387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55052"/>
            <a:ext cx="4011498" cy="25888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35699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+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7" y="3045330"/>
            <a:ext cx="4084389" cy="355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939" b="1670"/>
          <a:stretch/>
        </p:blipFill>
        <p:spPr>
          <a:xfrm>
            <a:off x="407368" y="1340768"/>
            <a:ext cx="10945216" cy="5544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41277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242088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490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9864" cy="5371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61363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6752"/>
            <a:ext cx="44958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842" y="4602631"/>
            <a:ext cx="87534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5" y="3717032"/>
            <a:ext cx="3509523" cy="30243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35699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012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342238" cy="15647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44" y="2344776"/>
            <a:ext cx="9986862" cy="439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84784"/>
            <a:ext cx="6372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</Words>
  <Application>Microsoft Office PowerPoint</Application>
  <PresentationFormat>宽屏</PresentationFormat>
  <Paragraphs>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